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04031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2A49AC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666" y="72"/>
      </p:cViewPr>
      <p:guideLst>
        <p:guide orient="horz" pos="158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65764"/>
            <a:ext cx="7772400" cy="108040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856178"/>
            <a:ext cx="6400800" cy="1288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A1C9-BEA1-45BF-BE26-720F997806D0}" type="datetimeFigureOut">
              <a:rPr lang="es-CL" smtClean="0"/>
              <a:t>17-06-2025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2EE7-3F65-499A-B9C4-0DB72A2AF16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53495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A1C9-BEA1-45BF-BE26-720F997806D0}" type="datetimeFigureOut">
              <a:rPr lang="es-CL" smtClean="0"/>
              <a:t>17-06-2025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2EE7-3F65-499A-B9C4-0DB72A2AF16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42080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9509"/>
            <a:ext cx="2057400" cy="275467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9509"/>
            <a:ext cx="6019800" cy="275467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A1C9-BEA1-45BF-BE26-720F997806D0}" type="datetimeFigureOut">
              <a:rPr lang="es-CL" smtClean="0"/>
              <a:t>17-06-2025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2EE7-3F65-499A-B9C4-0DB72A2AF16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03037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A1C9-BEA1-45BF-BE26-720F997806D0}" type="datetimeFigureOut">
              <a:rPr lang="es-CL" smtClean="0"/>
              <a:t>17-06-2025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2EE7-3F65-499A-B9C4-0DB72A2AF16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7944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238869"/>
            <a:ext cx="7772400" cy="1001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36300"/>
            <a:ext cx="7772400" cy="110256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A1C9-BEA1-45BF-BE26-720F997806D0}" type="datetimeFigureOut">
              <a:rPr lang="es-CL" smtClean="0"/>
              <a:t>17-06-2025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2EE7-3F65-499A-B9C4-0DB72A2AF16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0030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753714"/>
            <a:ext cx="4038600" cy="21304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753714"/>
            <a:ext cx="4038600" cy="21304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A1C9-BEA1-45BF-BE26-720F997806D0}" type="datetimeFigureOut">
              <a:rPr lang="es-CL" smtClean="0"/>
              <a:t>17-06-2025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2EE7-3F65-499A-B9C4-0DB72A2AF16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30938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1846"/>
            <a:ext cx="8229600" cy="840052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28237"/>
            <a:ext cx="4040188" cy="4701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598434"/>
            <a:ext cx="4040188" cy="29040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128237"/>
            <a:ext cx="4041775" cy="4701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1598434"/>
            <a:ext cx="4041775" cy="29040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A1C9-BEA1-45BF-BE26-720F997806D0}" type="datetimeFigureOut">
              <a:rPr lang="es-CL" smtClean="0"/>
              <a:t>17-06-2025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2EE7-3F65-499A-B9C4-0DB72A2AF16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7289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A1C9-BEA1-45BF-BE26-720F997806D0}" type="datetimeFigureOut">
              <a:rPr lang="es-CL" smtClean="0"/>
              <a:t>17-06-2025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2EE7-3F65-499A-B9C4-0DB72A2AF16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382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A1C9-BEA1-45BF-BE26-720F997806D0}" type="datetimeFigureOut">
              <a:rPr lang="es-CL" smtClean="0"/>
              <a:t>17-06-2025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2EE7-3F65-499A-B9C4-0DB72A2AF16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43103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00679"/>
            <a:ext cx="3008313" cy="8540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0681"/>
            <a:ext cx="5111750" cy="43017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054732"/>
            <a:ext cx="3008313" cy="34477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A1C9-BEA1-45BF-BE26-720F997806D0}" type="datetimeFigureOut">
              <a:rPr lang="es-CL" smtClean="0"/>
              <a:t>17-06-2025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2EE7-3F65-499A-B9C4-0DB72A2AF16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493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528220"/>
            <a:ext cx="5486400" cy="41652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0361"/>
            <a:ext cx="5486400" cy="30241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3944745"/>
            <a:ext cx="5486400" cy="591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A1C9-BEA1-45BF-BE26-720F997806D0}" type="datetimeFigureOut">
              <a:rPr lang="es-CL" smtClean="0"/>
              <a:t>17-06-2025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2EE7-3F65-499A-B9C4-0DB72A2AF16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8506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1846"/>
            <a:ext cx="8229600" cy="8400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76073"/>
            <a:ext cx="8229600" cy="3326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671624"/>
            <a:ext cx="213360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1A1C9-BEA1-45BF-BE26-720F997806D0}" type="datetimeFigureOut">
              <a:rPr lang="es-CL" smtClean="0"/>
              <a:t>17-06-2025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671624"/>
            <a:ext cx="289560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671624"/>
            <a:ext cx="213360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82EE7-3F65-499A-B9C4-0DB72A2AF16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14930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863588" y="1296020"/>
            <a:ext cx="741682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bCL" pitchFamily="50" charset="0"/>
              </a:rPr>
              <a:t>DENISSE CHARPENTIER CASTRO</a:t>
            </a:r>
            <a:r>
              <a:rPr lang="es-C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obCL" pitchFamily="50" charset="0"/>
              </a:rPr>
              <a:t>, </a:t>
            </a:r>
            <a:r>
              <a:rPr lang="es-CL" sz="1400" dirty="0" smtClean="0">
                <a:effectLst/>
                <a:latin typeface="gobCL" pitchFamily="50" charset="0"/>
              </a:rPr>
              <a:t>Secretaria Ejecutiva de Consejo Consultivo Nacional</a:t>
            </a:r>
            <a:r>
              <a:rPr lang="pt-BR" sz="1400" dirty="0" smtClean="0">
                <a:latin typeface="gobCL" pitchFamily="50" charset="0"/>
              </a:rPr>
              <a:t>, cita a </a:t>
            </a:r>
            <a:r>
              <a:rPr lang="es-CL" sz="1400" dirty="0" smtClean="0">
                <a:latin typeface="gobCL" pitchFamily="50" charset="0"/>
              </a:rPr>
              <a:t>la</a:t>
            </a:r>
            <a:r>
              <a:rPr lang="pt-BR" sz="1400" dirty="0" smtClean="0">
                <a:latin typeface="gobCL" pitchFamily="50" charset="0"/>
              </a:rPr>
              <a:t> </a:t>
            </a:r>
            <a:r>
              <a:rPr lang="es-CL" sz="1400" dirty="0" smtClean="0">
                <a:latin typeface="gobCL" pitchFamily="50" charset="0"/>
              </a:rPr>
              <a:t>primera</a:t>
            </a:r>
            <a:r>
              <a:rPr lang="pt-BR" sz="1400" dirty="0" smtClean="0">
                <a:latin typeface="gobCL" pitchFamily="50" charset="0"/>
              </a:rPr>
              <a:t> </a:t>
            </a:r>
            <a:r>
              <a:rPr lang="es-CL" sz="1400" dirty="0" smtClean="0">
                <a:latin typeface="gobCL" pitchFamily="50" charset="0"/>
              </a:rPr>
              <a:t>sesión</a:t>
            </a:r>
            <a:r>
              <a:rPr lang="pt-BR" sz="1400" dirty="0" smtClean="0">
                <a:latin typeface="gobCL" pitchFamily="50" charset="0"/>
              </a:rPr>
              <a:t> ordinaria del Consejo Consultivo Nacional</a:t>
            </a:r>
            <a:r>
              <a:rPr lang="es-MX" sz="1400" dirty="0">
                <a:latin typeface="gobCL" pitchFamily="50" charset="0"/>
              </a:rPr>
              <a:t> </a:t>
            </a:r>
            <a:r>
              <a:rPr lang="es-MX" sz="1400" dirty="0" smtClean="0">
                <a:latin typeface="gobCL" pitchFamily="50" charset="0"/>
              </a:rPr>
              <a:t>año 2025, de acuerdo a lo dispuesto en la ley 20.998 que regula los Servicios Sanitarios Rurales. </a:t>
            </a:r>
          </a:p>
          <a:p>
            <a:pPr algn="just"/>
            <a:r>
              <a:rPr lang="es-MX" sz="1400" dirty="0" smtClean="0">
                <a:latin typeface="gobCL" pitchFamily="50" charset="0"/>
              </a:rPr>
              <a:t>Esta actividad se efectuará el día 24 de junio  desde  las 09:30 horas, en  el salón de reuniones de la Dirección de Planeamiento, Morando 59 piso 7, Santiago.</a:t>
            </a:r>
          </a:p>
          <a:p>
            <a:pPr algn="just"/>
            <a:endParaRPr lang="es-ES" sz="1400" dirty="0" smtClean="0">
              <a:latin typeface="gobCL" pitchFamily="50" charset="0"/>
            </a:endParaRPr>
          </a:p>
          <a:p>
            <a:pPr algn="just"/>
            <a:r>
              <a:rPr lang="es-ES" sz="1400" dirty="0" smtClean="0">
                <a:latin typeface="gobCL" pitchFamily="50" charset="0"/>
              </a:rPr>
              <a:t>Por </a:t>
            </a:r>
            <a:r>
              <a:rPr lang="es-ES" sz="1400" dirty="0">
                <a:latin typeface="gobCL" pitchFamily="50" charset="0"/>
              </a:rPr>
              <a:t>la importancia que </a:t>
            </a:r>
            <a:r>
              <a:rPr lang="es-ES" sz="1400" dirty="0" smtClean="0">
                <a:latin typeface="gobCL" pitchFamily="50" charset="0"/>
              </a:rPr>
              <a:t>reviste </a:t>
            </a:r>
            <a:r>
              <a:rPr lang="es-ES" sz="1400" dirty="0">
                <a:latin typeface="gobCL" pitchFamily="50" charset="0"/>
              </a:rPr>
              <a:t>esta </a:t>
            </a:r>
            <a:r>
              <a:rPr lang="es-ES" sz="1400" dirty="0" smtClean="0">
                <a:latin typeface="gobCL" pitchFamily="50" charset="0"/>
              </a:rPr>
              <a:t>sesión, será relevante contar con su presencia</a:t>
            </a:r>
            <a:endParaRPr lang="es-ES" sz="1400" dirty="0">
              <a:latin typeface="gobCL" pitchFamily="50" charset="0"/>
            </a:endParaRPr>
          </a:p>
          <a:p>
            <a:pPr algn="just"/>
            <a:endParaRPr lang="es-MX" sz="1400" dirty="0" smtClean="0">
              <a:latin typeface="gobCL" pitchFamily="50" charset="0"/>
            </a:endParaRPr>
          </a:p>
          <a:p>
            <a:pPr algn="just"/>
            <a:endParaRPr lang="es-MX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gobCL" pitchFamily="50" charset="0"/>
            </a:endParaRPr>
          </a:p>
          <a:p>
            <a:pPr algn="just"/>
            <a:r>
              <a:rPr lang="es-MX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bCL" pitchFamily="50" charset="0"/>
              </a:rPr>
              <a:t>Por </a:t>
            </a:r>
            <a:r>
              <a:rPr lang="es-MX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gobCL" pitchFamily="50" charset="0"/>
              </a:rPr>
              <a:t>favor confirmar su asistencia </a:t>
            </a:r>
            <a:r>
              <a:rPr lang="es-MX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bCL" pitchFamily="50" charset="0"/>
              </a:rPr>
              <a:t>al siguiente correo:</a:t>
            </a:r>
            <a:endParaRPr lang="es-MX" sz="1400" dirty="0">
              <a:solidFill>
                <a:schemeClr val="tx1">
                  <a:lumMod val="65000"/>
                  <a:lumOff val="35000"/>
                </a:schemeClr>
              </a:solidFill>
              <a:latin typeface="gobCL" pitchFamily="50" charset="0"/>
            </a:endParaRPr>
          </a:p>
          <a:p>
            <a:pPr algn="just"/>
            <a:r>
              <a:rPr lang="es-MX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bCL" pitchFamily="50" charset="0"/>
              </a:rPr>
              <a:t>consejoconsultivossr@mop.gov.cl</a:t>
            </a:r>
            <a:endParaRPr lang="es-CL" sz="1400" dirty="0">
              <a:solidFill>
                <a:schemeClr val="tx1">
                  <a:lumMod val="65000"/>
                  <a:lumOff val="35000"/>
                </a:schemeClr>
              </a:solidFill>
              <a:latin typeface="gobCL" pitchFamily="50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0913" y="3644258"/>
            <a:ext cx="2115304" cy="113504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E7866850-DDD2-6F18-5AA5-4298082541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5" t="4655" r="2511" b="-7611"/>
          <a:stretch/>
        </p:blipFill>
        <p:spPr>
          <a:xfrm>
            <a:off x="107504" y="143892"/>
            <a:ext cx="3085204" cy="1049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88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6966</TotalTime>
  <Words>96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gobCL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MAURO</dc:creator>
  <cp:lastModifiedBy>Patricia Acosta Gonzalez (DOH)</cp:lastModifiedBy>
  <cp:revision>57</cp:revision>
  <dcterms:created xsi:type="dcterms:W3CDTF">2016-03-09T18:15:08Z</dcterms:created>
  <dcterms:modified xsi:type="dcterms:W3CDTF">2025-06-17T20:28:48Z</dcterms:modified>
</cp:coreProperties>
</file>